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363" r:id="rId3"/>
    <p:sldId id="359" r:id="rId4"/>
    <p:sldId id="380" r:id="rId5"/>
    <p:sldId id="370" r:id="rId6"/>
    <p:sldId id="376" r:id="rId7"/>
    <p:sldId id="378" r:id="rId8"/>
    <p:sldId id="371" r:id="rId9"/>
    <p:sldId id="372" r:id="rId10"/>
    <p:sldId id="375" r:id="rId11"/>
    <p:sldId id="369" r:id="rId12"/>
    <p:sldId id="379" r:id="rId13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2AE94"/>
    <a:srgbClr val="6FE2FD"/>
    <a:srgbClr val="6DFFE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0" autoAdjust="0"/>
  </p:normalViewPr>
  <p:slideViewPr>
    <p:cSldViewPr>
      <p:cViewPr varScale="1">
        <p:scale>
          <a:sx n="117" d="100"/>
          <a:sy n="117" d="100"/>
        </p:scale>
        <p:origin x="-168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0439560439560461E-2"/>
          <c:y val="8.7912087912087933E-2"/>
          <c:w val="0.55311355311355315"/>
          <c:h val="0.8296703296703297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DAD-40FC-AA98-A67A66891E00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AD-40FC-AA98-A67A66891E00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DAD-40FC-AA98-A67A66891E00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AD-40FC-AA98-A67A66891E00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DAD-40FC-AA98-A67A66891E00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DAD-40FC-AA98-A67A66891E00}"/>
              </c:ext>
            </c:extLst>
          </c:dPt>
          <c:dLbls>
            <c:dLbl>
              <c:idx val="0"/>
              <c:layout>
                <c:manualLayout>
                  <c:x val="-3.1535162696817179E-2"/>
                  <c:y val="-8.2474930700564053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DAD-40FC-AA98-A67A66891E00}"/>
                </c:ext>
              </c:extLst>
            </c:dLbl>
            <c:dLbl>
              <c:idx val="1"/>
              <c:layout>
                <c:manualLayout>
                  <c:x val="-1.4496345959421836E-2"/>
                  <c:y val="0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DAD-40FC-AA98-A67A66891E00}"/>
                </c:ext>
              </c:extLst>
            </c:dLbl>
            <c:dLbl>
              <c:idx val="2"/>
              <c:layout>
                <c:manualLayout>
                  <c:x val="6.7285293494792377E-3"/>
                  <c:y val="-1.9562233619880101E-4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DAD-40FC-AA98-A67A66891E00}"/>
                </c:ext>
              </c:extLst>
            </c:dLbl>
            <c:dLbl>
              <c:idx val="3"/>
              <c:layout>
                <c:manualLayout>
                  <c:x val="1.2018708544482053E-2"/>
                  <c:y val="3.643999819359113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4425427872860623E-2"/>
                      <c:h val="0.10132110091743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DAD-40FC-AA98-A67A66891E00}"/>
                </c:ext>
              </c:extLst>
            </c:dLbl>
            <c:dLbl>
              <c:idx val="4"/>
              <c:layout>
                <c:manualLayout>
                  <c:x val="2.6426938441438192E-2"/>
                  <c:y val="2.22742042661356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925418246924516"/>
                      <c:h val="0.10866055045871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DAD-40FC-AA98-A67A66891E00}"/>
                </c:ext>
              </c:extLst>
            </c:dLbl>
            <c:dLbl>
              <c:idx val="5"/>
              <c:layout>
                <c:manualLayout>
                  <c:x val="1.1072356361415556E-2"/>
                  <c:y val="0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DAD-40FC-AA98-A67A66891E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Sheet1!$B$1:$G$1</c:f>
              <c:strCache>
                <c:ptCount val="6"/>
                <c:pt idx="0">
                  <c:v>Врачи</c:v>
                </c:pt>
                <c:pt idx="1">
                  <c:v>Провизоры</c:v>
                </c:pt>
                <c:pt idx="2">
                  <c:v>Организаторы</c:v>
                </c:pt>
                <c:pt idx="3">
                  <c:v>Производители</c:v>
                </c:pt>
                <c:pt idx="4">
                  <c:v>Ученые</c:v>
                </c:pt>
                <c:pt idx="5">
                  <c:v>Журналисты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45</c:v>
                </c:pt>
                <c:pt idx="1">
                  <c:v>6</c:v>
                </c:pt>
                <c:pt idx="2">
                  <c:v>32</c:v>
                </c:pt>
                <c:pt idx="3">
                  <c:v>3</c:v>
                </c:pt>
                <c:pt idx="4">
                  <c:v>13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DAD-40FC-AA98-A67A66891E0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DAD-40FC-AA98-A67A66891E00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DAD-40FC-AA98-A67A66891E00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DAD-40FC-AA98-A67A66891E00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7DAD-40FC-AA98-A67A66891E00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DAD-40FC-AA98-A67A66891E00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7DAD-40FC-AA98-A67A66891E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Врачи</c:v>
                </c:pt>
                <c:pt idx="1">
                  <c:v>Провизоры</c:v>
                </c:pt>
                <c:pt idx="2">
                  <c:v>Организаторы</c:v>
                </c:pt>
                <c:pt idx="3">
                  <c:v>Производители</c:v>
                </c:pt>
                <c:pt idx="4">
                  <c:v>Ученые</c:v>
                </c:pt>
                <c:pt idx="5">
                  <c:v>Журналисты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DAD-40FC-AA98-A67A66891E0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7DAD-40FC-AA98-A67A66891E00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DAD-40FC-AA98-A67A66891E00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7DAD-40FC-AA98-A67A66891E00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DAD-40FC-AA98-A67A66891E00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7DAD-40FC-AA98-A67A66891E00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DAD-40FC-AA98-A67A66891E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Врачи</c:v>
                </c:pt>
                <c:pt idx="1">
                  <c:v>Провизоры</c:v>
                </c:pt>
                <c:pt idx="2">
                  <c:v>Организаторы</c:v>
                </c:pt>
                <c:pt idx="3">
                  <c:v>Производители</c:v>
                </c:pt>
                <c:pt idx="4">
                  <c:v>Ученые</c:v>
                </c:pt>
                <c:pt idx="5">
                  <c:v>Журналисты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DAD-40FC-AA98-A67A66891E00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290746291110772"/>
          <c:y val="0.1321022933130164"/>
          <c:w val="0.30408315863846358"/>
          <c:h val="0.676296367182711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C7FC4-C048-4027-B2C1-F642BB3B0D1B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182F9-D12C-429A-8A79-5682F3941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664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33C69-A186-459E-830D-8B82FE2D44EC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01DE3-9AC9-4422-A3A1-B874C386E7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16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  <a:defRPr/>
            </a:pPr>
            <a:endParaRPr lang="ru-RU" dirty="0" smtClean="0">
              <a:cs typeface="+mn-cs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4B9A18-37A4-5548-B476-0D2CEF6C8FC4}" type="slidenum">
              <a:rPr lang="ru-RU" sz="1200" u="none">
                <a:solidFill>
                  <a:prstClr val="black"/>
                </a:solidFill>
              </a:rPr>
              <a:pPr eaLnBrk="1" hangingPunct="1"/>
              <a:t>2</a:t>
            </a:fld>
            <a:endParaRPr lang="ru-RU" sz="1200" u="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7415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  <a:defRPr/>
            </a:pPr>
            <a:endParaRPr lang="ru-RU" dirty="0" smtClean="0">
              <a:cs typeface="+mn-cs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4B9A18-37A4-5548-B476-0D2CEF6C8FC4}" type="slidenum">
              <a:rPr lang="ru-RU" sz="1200" u="none">
                <a:solidFill>
                  <a:prstClr val="black"/>
                </a:solidFill>
              </a:rPr>
              <a:pPr eaLnBrk="1" hangingPunct="1"/>
              <a:t>3</a:t>
            </a:fld>
            <a:endParaRPr lang="ru-RU" sz="1200" u="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7415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  <a:defRPr/>
            </a:pPr>
            <a:endParaRPr lang="ru-RU" dirty="0" smtClean="0">
              <a:cs typeface="+mn-cs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4B9A18-37A4-5548-B476-0D2CEF6C8FC4}" type="slidenum">
              <a:rPr lang="ru-RU" sz="1200" u="none">
                <a:solidFill>
                  <a:prstClr val="black"/>
                </a:solidFill>
              </a:rPr>
              <a:pPr eaLnBrk="1" hangingPunct="1"/>
              <a:t>4</a:t>
            </a:fld>
            <a:endParaRPr lang="ru-RU" sz="1200" u="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7415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  <a:defRPr/>
            </a:pPr>
            <a:endParaRPr lang="ru-RU" dirty="0" smtClean="0">
              <a:cs typeface="+mn-cs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4B9A18-37A4-5548-B476-0D2CEF6C8FC4}" type="slidenum">
              <a:rPr lang="ru-RU" sz="1200" u="none">
                <a:solidFill>
                  <a:prstClr val="black"/>
                </a:solidFill>
              </a:rPr>
              <a:pPr eaLnBrk="1" hangingPunct="1"/>
              <a:t>5</a:t>
            </a:fld>
            <a:endParaRPr lang="ru-RU" sz="1200" u="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8264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  <a:defRPr/>
            </a:pPr>
            <a:endParaRPr lang="ru-RU" dirty="0" smtClean="0">
              <a:cs typeface="+mn-cs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4B9A18-37A4-5548-B476-0D2CEF6C8FC4}" type="slidenum">
              <a:rPr lang="ru-RU" sz="1200" u="none">
                <a:solidFill>
                  <a:prstClr val="black"/>
                </a:solidFill>
              </a:rPr>
              <a:pPr eaLnBrk="1" hangingPunct="1"/>
              <a:t>6</a:t>
            </a:fld>
            <a:endParaRPr lang="ru-RU" sz="1200" u="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826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  <a:defRPr/>
            </a:pPr>
            <a:endParaRPr lang="ru-RU" dirty="0" smtClean="0">
              <a:cs typeface="+mn-cs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4B9A18-37A4-5548-B476-0D2CEF6C8FC4}" type="slidenum">
              <a:rPr lang="ru-RU" sz="1200" u="none">
                <a:solidFill>
                  <a:prstClr val="black"/>
                </a:solidFill>
              </a:rPr>
              <a:pPr eaLnBrk="1" hangingPunct="1"/>
              <a:t>7</a:t>
            </a:fld>
            <a:endParaRPr lang="ru-RU" sz="1200" u="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642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  <a:defRPr/>
            </a:pPr>
            <a:endParaRPr lang="ru-RU" dirty="0" smtClean="0">
              <a:cs typeface="+mn-cs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4B9A18-37A4-5548-B476-0D2CEF6C8FC4}" type="slidenum">
              <a:rPr lang="ru-RU" sz="1200" u="none">
                <a:solidFill>
                  <a:prstClr val="black"/>
                </a:solidFill>
              </a:rPr>
              <a:pPr eaLnBrk="1" hangingPunct="1"/>
              <a:t>8</a:t>
            </a:fld>
            <a:endParaRPr lang="ru-RU" sz="1200" u="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3765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  <a:defRPr/>
            </a:pPr>
            <a:endParaRPr lang="ru-RU" dirty="0" smtClean="0">
              <a:cs typeface="+mn-cs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4B9A18-37A4-5548-B476-0D2CEF6C8FC4}" type="slidenum">
              <a:rPr lang="ru-RU" sz="1200" u="none">
                <a:solidFill>
                  <a:prstClr val="black"/>
                </a:solidFill>
              </a:rPr>
              <a:pPr eaLnBrk="1" hangingPunct="1"/>
              <a:t>9</a:t>
            </a:fld>
            <a:endParaRPr lang="ru-RU" sz="1200" u="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7126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  <a:defRPr/>
            </a:pPr>
            <a:endParaRPr lang="ru-RU" dirty="0" smtClean="0">
              <a:cs typeface="+mn-cs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4B9A18-37A4-5548-B476-0D2CEF6C8FC4}" type="slidenum">
              <a:rPr lang="ru-RU" sz="1200" u="none">
                <a:solidFill>
                  <a:prstClr val="black"/>
                </a:solidFill>
              </a:rPr>
              <a:pPr eaLnBrk="1" hangingPunct="1"/>
              <a:t>10</a:t>
            </a:fld>
            <a:endParaRPr lang="ru-RU" sz="1200" u="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7415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4D9B-E754-442A-BA02-ECF803E37FF4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12FA-F93D-48FA-8755-181F3993D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4035763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4D9B-E754-442A-BA02-ECF803E37FF4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12FA-F93D-48FA-8755-181F3993D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7817350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4D9B-E754-442A-BA02-ECF803E37FF4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12FA-F93D-48FA-8755-181F3993D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9345719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137F-EE58-4147-A2EA-8F20C3257EB0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EA512-8F58-EF47-A52E-A7C6B64BA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2710854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4E7A2-FBF0-0545-BD6D-CBAA3C576428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90369-0583-BD4A-91F8-7998899EC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676323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E921E-A7F3-7149-B083-F04C6152B1A1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784B8-38FA-7349-A600-47633FB25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6509662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3F9DD-2F32-3548-9EA5-76F0403AEF7C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EABB6-585A-0048-9A42-0BDFD7F27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0029740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112CE-6BF3-E744-BDA8-43BAEBA7637B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2A90D-C3F8-334D-A4A5-7E1D33266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2890025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689CD-DCA4-ED4C-AC60-D8A7D4010773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C2DD1-461A-B94B-87D8-EC2EFC529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5079725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99E97-0D01-D846-BE20-F0A97F30F74B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E5F52-193C-1B4D-B574-035545940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6105545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04092-8DD6-544C-9234-DD331A36665F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4EC9E-86D8-7D4F-B98A-8A71AE9BF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6700339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4D9B-E754-442A-BA02-ECF803E37FF4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12FA-F93D-48FA-8755-181F3993D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3841497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D6FE3-B128-6F4F-8AC6-C4D5C2F070E9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F31F1-7984-424E-AFF7-E1E46AB51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5540634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29F86-D106-594B-B40F-B2608D5CCE3E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7D0C5-7C6F-4142-B451-18542C165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7103198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FEE1F-6CE4-394A-8777-7605660CEA48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C2845-AEDE-A442-B0FE-0A2DA4CCF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050561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34E89-BE6D-A346-BD68-2A2CE48630FD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015CA-6B1E-FE4E-867F-84A88A4BC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847213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200A9-1AF0-DF4F-AD50-1E6A8FE338AF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923BA-E352-0246-B13C-C7C771BB4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949984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4D9B-E754-442A-BA02-ECF803E37FF4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12FA-F93D-48FA-8755-181F3993D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6120249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4D9B-E754-442A-BA02-ECF803E37FF4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12FA-F93D-48FA-8755-181F3993D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2480564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4D9B-E754-442A-BA02-ECF803E37FF4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12FA-F93D-48FA-8755-181F3993D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1453931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4D9B-E754-442A-BA02-ECF803E37FF4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12FA-F93D-48FA-8755-181F3993D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0824778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4D9B-E754-442A-BA02-ECF803E37FF4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12FA-F93D-48FA-8755-181F3993D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7983272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4D9B-E754-442A-BA02-ECF803E37FF4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12FA-F93D-48FA-8755-181F3993D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8808995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4D9B-E754-442A-BA02-ECF803E37FF4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12FA-F93D-48FA-8755-181F3993D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872878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94D9B-E754-442A-BA02-ECF803E37FF4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312FA-F93D-48FA-8755-181F3993D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466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u="none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5ECD32-7AE8-4C48-BE16-85769951A3E3}" type="datetimeFigureOut">
              <a:rPr lang="ru-RU"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05.11.2016</a:t>
            </a:fld>
            <a:endParaRPr lang="ru-RU">
              <a:latin typeface="Arial" charset="0"/>
              <a:ea typeface="ＭＳ Ｐゴシック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u="none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u="none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2EEB02-63B2-F745-A882-9CCD0AADA592}" type="slidenum">
              <a:rPr lang="ru-RU"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142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801729" y="0"/>
            <a:ext cx="90751" cy="5152406"/>
            <a:chOff x="8801729" y="0"/>
            <a:chExt cx="90751" cy="515240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8801729" y="0"/>
              <a:ext cx="90751" cy="515240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801729" y="3854964"/>
              <a:ext cx="90751" cy="12885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Заголовок 1"/>
          <p:cNvSpPr txBox="1">
            <a:spLocks/>
          </p:cNvSpPr>
          <p:nvPr/>
        </p:nvSpPr>
        <p:spPr>
          <a:xfrm>
            <a:off x="2699792" y="3147813"/>
            <a:ext cx="3744416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 – 4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ноября 201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948264" y="3615922"/>
            <a:ext cx="1944216" cy="1260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kulikov.es\Desktop\re\medcongress_scre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7419"/>
          <a:stretch>
            <a:fillRect/>
          </a:stretch>
        </p:blipFill>
        <p:spPr bwMode="auto">
          <a:xfrm>
            <a:off x="1331640" y="1059582"/>
            <a:ext cx="5796733" cy="504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Mac\Home\Desktop\КонгрессЗдрв\Конгресс 2016\Лого\Rezervnaya_kopia_kongress_zdra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9622"/>
            <a:ext cx="6023134" cy="1871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57566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25" y="1738838"/>
            <a:ext cx="946894" cy="9468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98240" y="1965652"/>
            <a:ext cx="2304256" cy="453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200" b="1" dirty="0" smtClean="0">
                <a:solidFill>
                  <a:srgbClr val="C00000"/>
                </a:solidFill>
              </a:rPr>
              <a:t>1</a:t>
            </a:r>
            <a:r>
              <a:rPr lang="ru-RU" sz="7200" dirty="0" smtClean="0"/>
              <a:t> </a:t>
            </a:r>
            <a:r>
              <a:rPr lang="ru-RU" sz="7200" b="1" dirty="0" smtClean="0">
                <a:solidFill>
                  <a:srgbClr val="C00000"/>
                </a:solidFill>
              </a:rPr>
              <a:t>592</a:t>
            </a:r>
            <a:endParaRPr lang="ru-RU" sz="7200" b="1" u="none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77237" y="2531680"/>
            <a:ext cx="13909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1000" dirty="0" err="1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селфи</a:t>
            </a:r>
            <a:endParaRPr lang="ru-RU" sz="2000" dirty="0">
              <a:solidFill>
                <a:srgbClr val="02AE94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8801729" y="0"/>
            <a:ext cx="90751" cy="5152406"/>
            <a:chOff x="8801729" y="0"/>
            <a:chExt cx="90751" cy="515240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8801729" y="0"/>
              <a:ext cx="90751" cy="515240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801729" y="3854964"/>
              <a:ext cx="90751" cy="12885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161064" y="3429215"/>
            <a:ext cx="2159224" cy="453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u="none" dirty="0" smtClean="0">
                <a:solidFill>
                  <a:srgbClr val="C00000"/>
                </a:solidFill>
              </a:rPr>
              <a:t>   </a:t>
            </a:r>
            <a:r>
              <a:rPr lang="ru-RU" sz="7200" b="1" dirty="0" smtClean="0">
                <a:solidFill>
                  <a:srgbClr val="C00000"/>
                </a:solidFill>
              </a:rPr>
              <a:t>856</a:t>
            </a:r>
            <a:endParaRPr lang="ru-RU" sz="7200" b="1" u="none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30802" y="4043848"/>
            <a:ext cx="2985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публикация</a:t>
            </a:r>
            <a:r>
              <a:rPr lang="ru-RU" sz="2000" dirty="0" smtClean="0"/>
              <a:t> </a:t>
            </a:r>
            <a:r>
              <a:rPr lang="ru-RU" alt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в</a:t>
            </a:r>
            <a:r>
              <a:rPr lang="ru-RU" sz="2000" dirty="0" smtClean="0"/>
              <a:t> </a:t>
            </a:r>
            <a:r>
              <a:rPr lang="ru-RU" alt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СМИ</a:t>
            </a:r>
            <a:endParaRPr lang="ru-RU" sz="2000" dirty="0">
              <a:solidFill>
                <a:srgbClr val="02AE94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60040" y="4043848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видеосюжета</a:t>
            </a:r>
            <a:endParaRPr lang="ru-RU" sz="2000" dirty="0">
              <a:solidFill>
                <a:srgbClr val="02AE94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68" y="2958689"/>
            <a:ext cx="1146601" cy="114660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52" y="3303783"/>
            <a:ext cx="1390907" cy="95694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869160" y="3429215"/>
            <a:ext cx="2159224" cy="453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u="none" dirty="0" smtClean="0">
                <a:solidFill>
                  <a:srgbClr val="C00000"/>
                </a:solidFill>
              </a:rPr>
              <a:t>   </a:t>
            </a:r>
            <a:r>
              <a:rPr lang="ru-RU" sz="7200" b="1" dirty="0" smtClean="0">
                <a:solidFill>
                  <a:srgbClr val="C00000"/>
                </a:solidFill>
              </a:rPr>
              <a:t>64</a:t>
            </a:r>
            <a:endParaRPr lang="ru-RU" sz="7200" b="1" u="none" dirty="0">
              <a:solidFill>
                <a:srgbClr val="C00000"/>
              </a:solidFill>
            </a:endParaRPr>
          </a:p>
        </p:txBody>
      </p:sp>
      <p:pic>
        <p:nvPicPr>
          <p:cNvPr id="22" name="Picture 2" descr="\\Mac\Home\Desktop\КонгрессЗдрв\Конгресс 2016\Лого\Rezervnaya_kopia_kongress_zdrav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83518"/>
            <a:ext cx="3024336" cy="939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38982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801729" y="0"/>
            <a:ext cx="90751" cy="5152406"/>
            <a:chOff x="8801729" y="0"/>
            <a:chExt cx="90751" cy="515240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8801729" y="0"/>
              <a:ext cx="90751" cy="515240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801729" y="3854964"/>
              <a:ext cx="90751" cy="12885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Заголовок 1"/>
          <p:cNvSpPr txBox="1">
            <a:spLocks/>
          </p:cNvSpPr>
          <p:nvPr/>
        </p:nvSpPr>
        <p:spPr>
          <a:xfrm>
            <a:off x="2699792" y="3147813"/>
            <a:ext cx="3744416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 – 4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ноября 201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948264" y="3615922"/>
            <a:ext cx="1944216" cy="1260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kulikov.es\Desktop\re\medcongress_scre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7419"/>
          <a:stretch>
            <a:fillRect/>
          </a:stretch>
        </p:blipFill>
        <p:spPr bwMode="auto">
          <a:xfrm>
            <a:off x="1331640" y="1059582"/>
            <a:ext cx="5796733" cy="504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Mac\Home\Desktop\КонгрессЗдрв\Конгресс 2016\Лого\Rezervnaya_kopia_kongress_zdra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9622"/>
            <a:ext cx="6023134" cy="1871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57566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5" y="262143"/>
            <a:ext cx="8419141" cy="4181815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8801729" y="0"/>
            <a:ext cx="90751" cy="5152406"/>
            <a:chOff x="8801729" y="0"/>
            <a:chExt cx="90751" cy="515240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8801729" y="0"/>
              <a:ext cx="90751" cy="515240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801729" y="3854964"/>
              <a:ext cx="90751" cy="12885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217804" y="2006806"/>
            <a:ext cx="2051888" cy="63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6000" b="1" dirty="0" smtClean="0">
                <a:solidFill>
                  <a:srgbClr val="C00000"/>
                </a:solidFill>
              </a:rPr>
              <a:t>5</a:t>
            </a:r>
            <a:r>
              <a:rPr lang="ru-RU" sz="6000" dirty="0" smtClean="0"/>
              <a:t> </a:t>
            </a:r>
            <a:r>
              <a:rPr lang="ru-RU" sz="6000" b="1" dirty="0" smtClean="0">
                <a:solidFill>
                  <a:srgbClr val="C00000"/>
                </a:solidFill>
              </a:rPr>
              <a:t>872</a:t>
            </a:r>
            <a:endParaRPr lang="ru-RU" sz="6000" b="1" u="none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23127" y="2528635"/>
            <a:ext cx="1645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участников </a:t>
            </a:r>
            <a:endParaRPr lang="ru-RU" sz="2000" dirty="0">
              <a:solidFill>
                <a:srgbClr val="02AE94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43220" y="2006806"/>
            <a:ext cx="1609984" cy="63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6000" b="1" dirty="0" smtClean="0">
                <a:solidFill>
                  <a:srgbClr val="C00000"/>
                </a:solidFill>
              </a:rPr>
              <a:t>41</a:t>
            </a:r>
            <a:endParaRPr lang="ru-RU" sz="6000" b="1" u="none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394965" y="2528635"/>
            <a:ext cx="1418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регионов </a:t>
            </a:r>
            <a:endParaRPr lang="ru-RU" sz="2000" dirty="0">
              <a:solidFill>
                <a:srgbClr val="02AE94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69480" y="2006806"/>
            <a:ext cx="673880" cy="63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6000" b="1" u="none" dirty="0" smtClean="0">
                <a:solidFill>
                  <a:srgbClr val="C00000"/>
                </a:solidFill>
              </a:rPr>
              <a:t>7 </a:t>
            </a:r>
            <a:endParaRPr lang="ru-RU" sz="6000" b="1" u="none" dirty="0">
              <a:solidFill>
                <a:srgbClr val="C0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933650" y="2528635"/>
            <a:ext cx="79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стран </a:t>
            </a:r>
            <a:endParaRPr lang="ru-RU" sz="2000" dirty="0">
              <a:solidFill>
                <a:srgbClr val="02AE94"/>
              </a:solidFill>
            </a:endParaRPr>
          </a:p>
        </p:txBody>
      </p:sp>
      <p:pic>
        <p:nvPicPr>
          <p:cNvPr id="14" name="Picture 2" descr="\\Mac\Home\Desktop\КонгрессЗдрв\Конгресс 2016\Лого\Rezervnaya_kopia_kongress_zdrav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83518"/>
            <a:ext cx="3024336" cy="939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324664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/>
          <p:nvPr/>
        </p:nvGrpSpPr>
        <p:grpSpPr>
          <a:xfrm>
            <a:off x="8801729" y="0"/>
            <a:ext cx="90751" cy="5152406"/>
            <a:chOff x="8801729" y="0"/>
            <a:chExt cx="90751" cy="515240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8801729" y="0"/>
              <a:ext cx="90751" cy="515240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801729" y="3854964"/>
              <a:ext cx="90751" cy="12885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Picture 2" descr="\\Mac\Home\Desktop\КонгрессЗдрв\Конгресс 2016\Лого\Rezervnaya_kopia_kongress_zdra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83518"/>
            <a:ext cx="3024336" cy="939894"/>
          </a:xfrm>
          <a:prstGeom prst="rect">
            <a:avLst/>
          </a:prstGeom>
          <a:noFill/>
        </p:spPr>
      </p:pic>
      <p:graphicFrame>
        <p:nvGraphicFramePr>
          <p:cNvPr id="3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53462294"/>
              </p:ext>
            </p:extLst>
          </p:nvPr>
        </p:nvGraphicFramePr>
        <p:xfrm>
          <a:off x="1691680" y="1279396"/>
          <a:ext cx="5583545" cy="3864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0992446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582" y="428591"/>
            <a:ext cx="5753643" cy="4295224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8801729" y="0"/>
            <a:ext cx="90751" cy="5152406"/>
            <a:chOff x="8801729" y="0"/>
            <a:chExt cx="90751" cy="515240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8801729" y="0"/>
              <a:ext cx="90751" cy="515240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801729" y="3854964"/>
              <a:ext cx="90751" cy="12885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763688" y="2211710"/>
            <a:ext cx="1296144" cy="453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6000" b="1" u="none" dirty="0" smtClean="0">
                <a:solidFill>
                  <a:srgbClr val="C00000"/>
                </a:solidFill>
              </a:rPr>
              <a:t> 5</a:t>
            </a:r>
            <a:endParaRPr lang="ru-RU" sz="6000" b="1" u="none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1665" y="2665338"/>
            <a:ext cx="1871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министров </a:t>
            </a:r>
            <a:endParaRPr lang="ru-RU" sz="2000" dirty="0">
              <a:solidFill>
                <a:srgbClr val="02AE94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3236" y="2187915"/>
            <a:ext cx="1296144" cy="453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6000" b="1" dirty="0" smtClean="0">
                <a:solidFill>
                  <a:srgbClr val="C00000"/>
                </a:solidFill>
              </a:rPr>
              <a:t>8</a:t>
            </a:r>
            <a:endParaRPr lang="ru-RU" sz="6000" b="1" u="none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11934" y="2641543"/>
            <a:ext cx="1953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соглашений</a:t>
            </a:r>
            <a:endParaRPr lang="ru-RU" sz="2000" dirty="0">
              <a:solidFill>
                <a:srgbClr val="02AE94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79760" y="2218783"/>
            <a:ext cx="1368152" cy="453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6000" b="1" dirty="0" smtClean="0">
                <a:solidFill>
                  <a:srgbClr val="C00000"/>
                </a:solidFill>
              </a:rPr>
              <a:t>50</a:t>
            </a:r>
            <a:endParaRPr lang="ru-RU" sz="6000" b="1" u="none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15132" y="2675696"/>
            <a:ext cx="16294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компаний</a:t>
            </a:r>
            <a:endParaRPr lang="ru-RU" sz="2000" dirty="0">
              <a:solidFill>
                <a:srgbClr val="02AE94"/>
              </a:solidFill>
            </a:endParaRPr>
          </a:p>
        </p:txBody>
      </p:sp>
      <p:pic>
        <p:nvPicPr>
          <p:cNvPr id="14" name="Picture 2" descr="\\Mac\Home\Desktop\КонгрессЗдрв\Конгресс 2016\Лого\Rezervnaya_kopia_kongress_zdrav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83518"/>
            <a:ext cx="3024336" cy="939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636009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8801729" y="0"/>
            <a:ext cx="90751" cy="5152406"/>
            <a:chOff x="8801729" y="0"/>
            <a:chExt cx="90751" cy="515240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8801729" y="0"/>
              <a:ext cx="90751" cy="515240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801729" y="3854964"/>
              <a:ext cx="90751" cy="12885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841497" y="2325914"/>
            <a:ext cx="1296144" cy="453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u="none" dirty="0" smtClean="0">
                <a:solidFill>
                  <a:srgbClr val="C00000"/>
                </a:solidFill>
              </a:rPr>
              <a:t>   </a:t>
            </a:r>
            <a:endParaRPr lang="ru-RU" sz="4800" b="1" u="none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4265" y="2211710"/>
            <a:ext cx="1854280" cy="453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200" b="1" u="none" dirty="0" smtClean="0">
                <a:solidFill>
                  <a:srgbClr val="C00000"/>
                </a:solidFill>
              </a:rPr>
              <a:t>   </a:t>
            </a:r>
            <a:r>
              <a:rPr lang="ru-RU" sz="7200" b="1" dirty="0" smtClean="0">
                <a:solidFill>
                  <a:srgbClr val="C00000"/>
                </a:solidFill>
              </a:rPr>
              <a:t>37</a:t>
            </a:r>
            <a:endParaRPr lang="ru-RU" sz="7200" b="1" u="none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74494" y="2701703"/>
            <a:ext cx="30390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круглых</a:t>
            </a:r>
            <a:r>
              <a:rPr lang="ru-RU" sz="2000" dirty="0" smtClean="0"/>
              <a:t> </a:t>
            </a:r>
            <a:r>
              <a:rPr lang="ru-RU" alt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столов </a:t>
            </a:r>
            <a:endParaRPr lang="ru-RU" sz="2000" dirty="0">
              <a:solidFill>
                <a:srgbClr val="02AE94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91880" y="2211710"/>
            <a:ext cx="1296144" cy="453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200" b="1" dirty="0" smtClean="0">
                <a:solidFill>
                  <a:srgbClr val="C00000"/>
                </a:solidFill>
              </a:rPr>
              <a:t>10</a:t>
            </a:r>
            <a:endParaRPr lang="ru-RU" sz="7200" b="1" u="none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45353" y="2701703"/>
            <a:ext cx="3010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мастер-классов</a:t>
            </a:r>
            <a:endParaRPr lang="ru-RU" sz="2000" dirty="0">
              <a:solidFill>
                <a:srgbClr val="02AE94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07214" y="2211710"/>
            <a:ext cx="1296144" cy="453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200" b="1" u="none" dirty="0" smtClean="0">
                <a:solidFill>
                  <a:srgbClr val="C00000"/>
                </a:solidFill>
              </a:rPr>
              <a:t>   </a:t>
            </a:r>
            <a:r>
              <a:rPr lang="ru-RU" sz="7200" b="1" dirty="0" smtClean="0">
                <a:solidFill>
                  <a:srgbClr val="C00000"/>
                </a:solidFill>
              </a:rPr>
              <a:t>9</a:t>
            </a:r>
            <a:endParaRPr lang="ru-RU" sz="7200" b="1" u="none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80009" y="2701703"/>
            <a:ext cx="3352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симпозиумов</a:t>
            </a:r>
            <a:endParaRPr lang="ru-RU" sz="2000" dirty="0">
              <a:solidFill>
                <a:srgbClr val="02AE94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13674" y="2211710"/>
            <a:ext cx="1296144" cy="453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200" b="1" u="none" dirty="0" smtClean="0">
                <a:solidFill>
                  <a:srgbClr val="C00000"/>
                </a:solidFill>
              </a:rPr>
              <a:t>   7</a:t>
            </a:r>
            <a:endParaRPr lang="ru-RU" sz="7200" b="1" u="none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59819" y="2701703"/>
            <a:ext cx="10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школ</a:t>
            </a:r>
            <a:endParaRPr lang="ru-RU" sz="2000" dirty="0">
              <a:solidFill>
                <a:srgbClr val="02AE94"/>
              </a:solidFill>
            </a:endParaRPr>
          </a:p>
        </p:txBody>
      </p:sp>
      <p:pic>
        <p:nvPicPr>
          <p:cNvPr id="24" name="Picture 2" descr="\\Mac\Home\Desktop\КонгрессЗдрв\Конгресс 2016\Лого\Rezervnaya_kopia_kongress_zdrav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83518"/>
            <a:ext cx="3024336" cy="939894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501451" y="3702298"/>
            <a:ext cx="1854280" cy="453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200" b="1" u="none" dirty="0" smtClean="0">
                <a:solidFill>
                  <a:srgbClr val="C00000"/>
                </a:solidFill>
              </a:rPr>
              <a:t>   </a:t>
            </a:r>
            <a:r>
              <a:rPr lang="ru-RU" sz="7200" b="1" dirty="0" smtClean="0">
                <a:solidFill>
                  <a:srgbClr val="C00000"/>
                </a:solidFill>
              </a:rPr>
              <a:t>14</a:t>
            </a:r>
            <a:endParaRPr lang="ru-RU" sz="7200" b="1" u="none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07704" y="4371950"/>
            <a:ext cx="15988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ночь</a:t>
            </a:r>
            <a:r>
              <a:rPr lang="ru-RU" sz="2000" dirty="0" smtClean="0"/>
              <a:t> </a:t>
            </a:r>
            <a:r>
              <a:rPr lang="ru-RU" alt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науки</a:t>
            </a:r>
            <a:endParaRPr lang="ru-RU" sz="2000" dirty="0">
              <a:solidFill>
                <a:srgbClr val="02AE94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39752" y="1503824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Коммуникативные</a:t>
            </a:r>
            <a:r>
              <a:rPr lang="ru-RU" sz="2000" dirty="0" smtClean="0"/>
              <a:t> </a:t>
            </a:r>
            <a:r>
              <a:rPr lang="ru-RU" alt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площадки</a:t>
            </a:r>
          </a:p>
          <a:p>
            <a:endParaRPr lang="ru-RU" sz="2000" dirty="0">
              <a:solidFill>
                <a:srgbClr val="02AE94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403888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выбирая</a:t>
            </a:r>
            <a:r>
              <a:rPr lang="ru-RU" sz="2000" dirty="0" smtClean="0"/>
              <a:t> </a:t>
            </a:r>
            <a:r>
              <a:rPr 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профессию</a:t>
            </a:r>
            <a:r>
              <a:rPr lang="ru-RU" sz="2000" dirty="0" smtClean="0"/>
              <a:t> </a:t>
            </a:r>
            <a:r>
              <a:rPr 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врача</a:t>
            </a:r>
            <a:endParaRPr lang="ru-RU" sz="2000" dirty="0">
              <a:solidFill>
                <a:srgbClr val="02AE94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65992" y="3702298"/>
            <a:ext cx="1854280" cy="453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200" b="1" u="none" dirty="0" smtClean="0">
                <a:solidFill>
                  <a:srgbClr val="C00000"/>
                </a:solidFill>
              </a:rPr>
              <a:t>   </a:t>
            </a:r>
            <a:r>
              <a:rPr lang="ru-RU" sz="7200" b="1" dirty="0" smtClean="0">
                <a:solidFill>
                  <a:srgbClr val="C00000"/>
                </a:solidFill>
              </a:rPr>
              <a:t>22</a:t>
            </a:r>
            <a:endParaRPr lang="ru-RU" sz="7200" b="1" u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3158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grpSp>
        <p:nvGrpSpPr>
          <p:cNvPr id="3" name="Группа 27"/>
          <p:cNvGrpSpPr/>
          <p:nvPr/>
        </p:nvGrpSpPr>
        <p:grpSpPr>
          <a:xfrm>
            <a:off x="8801729" y="0"/>
            <a:ext cx="90751" cy="5152406"/>
            <a:chOff x="8801729" y="0"/>
            <a:chExt cx="90751" cy="515240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8801729" y="0"/>
              <a:ext cx="90751" cy="515240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801729" y="3854964"/>
              <a:ext cx="90751" cy="12885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266728" y="3147814"/>
            <a:ext cx="3689648" cy="884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200" b="1" u="none" dirty="0" smtClean="0">
                <a:solidFill>
                  <a:srgbClr val="C00000"/>
                </a:solidFill>
              </a:rPr>
              <a:t>   </a:t>
            </a:r>
            <a:r>
              <a:rPr lang="ru-RU" sz="7200" b="1" dirty="0" smtClean="0">
                <a:solidFill>
                  <a:srgbClr val="C00000"/>
                </a:solidFill>
              </a:rPr>
              <a:t>21</a:t>
            </a:r>
            <a:r>
              <a:rPr lang="ru-RU" sz="7200" dirty="0" smtClean="0"/>
              <a:t> </a:t>
            </a:r>
            <a:r>
              <a:rPr lang="ru-RU" sz="7200" b="1" dirty="0" smtClean="0">
                <a:solidFill>
                  <a:srgbClr val="C00000"/>
                </a:solidFill>
              </a:rPr>
              <a:t>977</a:t>
            </a:r>
            <a:endParaRPr lang="ru-RU" sz="7200" b="1" u="none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3971123"/>
            <a:ext cx="2598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академических часов</a:t>
            </a:r>
            <a:endParaRPr lang="en-US" altLang="ru-RU" sz="2000" b="1" kern="1000" dirty="0" smtClean="0">
              <a:solidFill>
                <a:srgbClr val="02AE9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84904" y="1491630"/>
            <a:ext cx="2323000" cy="1058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7200" b="1" dirty="0" smtClean="0">
                <a:solidFill>
                  <a:srgbClr val="C00000"/>
                </a:solidFill>
              </a:rPr>
              <a:t>942</a:t>
            </a:r>
            <a:endParaRPr lang="ru-RU" sz="7200" b="1" u="none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00928" y="2355726"/>
            <a:ext cx="1944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сертификата</a:t>
            </a:r>
            <a:r>
              <a:rPr lang="ru-RU" sz="2000" dirty="0" smtClean="0"/>
              <a:t> </a:t>
            </a:r>
            <a:r>
              <a:rPr 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НМО</a:t>
            </a:r>
            <a:endParaRPr lang="ru-RU" sz="2000" dirty="0">
              <a:solidFill>
                <a:srgbClr val="02AE94"/>
              </a:solidFill>
            </a:endParaRPr>
          </a:p>
        </p:txBody>
      </p:sp>
      <p:pic>
        <p:nvPicPr>
          <p:cNvPr id="11" name="Picture 2" descr="\\Mac\Home\Desktop\КонгрессЗдрв\Конгресс 2016\Лого\Rezervnaya_kopia_kongress_zdrav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83518"/>
            <a:ext cx="3024336" cy="93989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384904" y="3041408"/>
            <a:ext cx="2323000" cy="1058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200" b="1" dirty="0" smtClean="0">
                <a:solidFill>
                  <a:srgbClr val="C00000"/>
                </a:solidFill>
              </a:rPr>
              <a:t>4</a:t>
            </a:r>
            <a:r>
              <a:rPr lang="ru-RU" sz="7200" dirty="0" smtClean="0"/>
              <a:t> </a:t>
            </a:r>
            <a:r>
              <a:rPr lang="ru-RU" sz="7200" b="1" dirty="0" smtClean="0">
                <a:solidFill>
                  <a:srgbClr val="C00000"/>
                </a:solidFill>
              </a:rPr>
              <a:t>254</a:t>
            </a:r>
            <a:endParaRPr lang="ru-RU" sz="7200" b="1" u="none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15616" y="3952096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образовательных</a:t>
            </a:r>
            <a:r>
              <a:rPr lang="ru-RU" sz="2000" dirty="0" smtClean="0"/>
              <a:t> </a:t>
            </a:r>
            <a:r>
              <a:rPr 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кредита</a:t>
            </a:r>
            <a:endParaRPr lang="ru-RU" sz="2000" dirty="0">
              <a:solidFill>
                <a:srgbClr val="02AE94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4048" y="1491630"/>
            <a:ext cx="2323000" cy="1058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200" b="1" dirty="0" smtClean="0">
                <a:solidFill>
                  <a:srgbClr val="C00000"/>
                </a:solidFill>
              </a:rPr>
              <a:t>3</a:t>
            </a:r>
            <a:r>
              <a:rPr lang="ru-RU" sz="7200" dirty="0" smtClean="0"/>
              <a:t> </a:t>
            </a:r>
            <a:r>
              <a:rPr lang="ru-RU" sz="7200" b="1" dirty="0" smtClean="0">
                <a:solidFill>
                  <a:srgbClr val="C00000"/>
                </a:solidFill>
              </a:rPr>
              <a:t>572</a:t>
            </a:r>
            <a:endParaRPr lang="ru-RU" sz="7200" b="1" u="none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30824" y="2402318"/>
            <a:ext cx="1944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сертификата</a:t>
            </a:r>
            <a:r>
              <a:rPr lang="ru-RU" sz="2000" dirty="0" smtClean="0"/>
              <a:t> </a:t>
            </a:r>
            <a:r>
              <a:rPr 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участника</a:t>
            </a:r>
            <a:endParaRPr lang="ru-RU" sz="2000" dirty="0">
              <a:solidFill>
                <a:srgbClr val="02AE9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3158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63687"/>
            <a:ext cx="1084680" cy="7960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7694"/>
            <a:ext cx="765837" cy="76583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14075" y="2240557"/>
            <a:ext cx="2524916" cy="453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200" b="1" dirty="0" smtClean="0">
                <a:solidFill>
                  <a:srgbClr val="C00000"/>
                </a:solidFill>
              </a:rPr>
              <a:t>2</a:t>
            </a:r>
            <a:r>
              <a:rPr lang="ru-RU" sz="7200" dirty="0" smtClean="0"/>
              <a:t> </a:t>
            </a:r>
            <a:r>
              <a:rPr lang="ru-RU" sz="7200" b="1" dirty="0" smtClean="0">
                <a:solidFill>
                  <a:srgbClr val="C00000"/>
                </a:solidFill>
              </a:rPr>
              <a:t>500</a:t>
            </a:r>
            <a:endParaRPr lang="ru-RU" sz="7200" b="1" u="none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2859782"/>
            <a:ext cx="1669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kern="1000" dirty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л</a:t>
            </a:r>
            <a:r>
              <a:rPr lang="ru-RU" alt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итров воды </a:t>
            </a:r>
            <a:endParaRPr lang="ru-RU" sz="2000" dirty="0">
              <a:solidFill>
                <a:srgbClr val="02AE94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21855" y="2194137"/>
            <a:ext cx="2465608" cy="453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200" b="1" dirty="0" smtClean="0">
                <a:solidFill>
                  <a:srgbClr val="C00000"/>
                </a:solidFill>
              </a:rPr>
              <a:t>7</a:t>
            </a:r>
            <a:r>
              <a:rPr lang="ru-RU" sz="7200" dirty="0" smtClean="0"/>
              <a:t> </a:t>
            </a:r>
            <a:r>
              <a:rPr lang="ru-RU" sz="7200" b="1" dirty="0" smtClean="0">
                <a:solidFill>
                  <a:srgbClr val="C00000"/>
                </a:solidFill>
              </a:rPr>
              <a:t>1</a:t>
            </a:r>
            <a:r>
              <a:rPr lang="ru-RU" sz="7200" b="1" u="none" dirty="0" smtClean="0">
                <a:solidFill>
                  <a:srgbClr val="C00000"/>
                </a:solidFill>
              </a:rPr>
              <a:t>00</a:t>
            </a:r>
            <a:endParaRPr lang="ru-RU" sz="7200" b="1" u="none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0152" y="2859782"/>
            <a:ext cx="2033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кг еды</a:t>
            </a:r>
            <a:endParaRPr lang="ru-RU" sz="2000" dirty="0">
              <a:solidFill>
                <a:srgbClr val="02AE94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8801729" y="0"/>
            <a:ext cx="90751" cy="5152406"/>
            <a:chOff x="8801729" y="0"/>
            <a:chExt cx="90751" cy="5152406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8801729" y="0"/>
              <a:ext cx="90751" cy="515240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801729" y="3854964"/>
              <a:ext cx="90751" cy="12885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Picture 2" descr="\\Mac\Home\Desktop\КонгрессЗдрв\Конгресс 2016\Лого\Rezervnaya_kopia_kongress_zdrav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83518"/>
            <a:ext cx="3024336" cy="93989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776316" y="3579862"/>
            <a:ext cx="1584176" cy="453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7200" b="1" dirty="0" smtClean="0">
                <a:solidFill>
                  <a:srgbClr val="C00000"/>
                </a:solidFill>
              </a:rPr>
              <a:t>1</a:t>
            </a:r>
            <a:endParaRPr lang="ru-RU" sz="7200" b="1" u="none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52180" y="4299942"/>
            <a:ext cx="3820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разбитый</a:t>
            </a:r>
            <a:r>
              <a:rPr lang="ru-RU" sz="2000" dirty="0" smtClean="0"/>
              <a:t> </a:t>
            </a:r>
            <a:r>
              <a:rPr lang="ru-RU" alt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телефон</a:t>
            </a:r>
            <a:r>
              <a:rPr lang="ru-RU" sz="2000" dirty="0" smtClean="0"/>
              <a:t> </a:t>
            </a:r>
            <a:r>
              <a:rPr lang="ru-RU" alt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организатора</a:t>
            </a:r>
            <a:endParaRPr lang="ru-RU" sz="2000" dirty="0">
              <a:solidFill>
                <a:srgbClr val="02AE94"/>
              </a:solidFill>
            </a:endParaRPr>
          </a:p>
        </p:txBody>
      </p:sp>
      <p:pic>
        <p:nvPicPr>
          <p:cNvPr id="2050" name="Picture 2" descr="\\Mac\NO NAME\102118856_w640_h640_c73959200dc3f8__f0559c2853.png"/>
          <p:cNvPicPr>
            <a:picLocks noChangeAspect="1" noChangeArrowheads="1"/>
          </p:cNvPicPr>
          <p:nvPr/>
        </p:nvPicPr>
        <p:blipFill>
          <a:blip r:embed="rId6" cstate="print">
            <a:lum bright="40000" contrast="-10000"/>
          </a:blip>
          <a:srcRect/>
          <a:stretch>
            <a:fillRect/>
          </a:stretch>
        </p:blipFill>
        <p:spPr bwMode="auto">
          <a:xfrm rot="19083747">
            <a:off x="3439103" y="3416615"/>
            <a:ext cx="792088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61032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175" y="1986371"/>
            <a:ext cx="864096" cy="8640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23678"/>
            <a:ext cx="535126" cy="88268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1560" y="2182325"/>
            <a:ext cx="3882843" cy="453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200" b="1" u="none" dirty="0" smtClean="0">
                <a:solidFill>
                  <a:srgbClr val="C00000"/>
                </a:solidFill>
              </a:rPr>
              <a:t>   </a:t>
            </a:r>
            <a:r>
              <a:rPr lang="ru-RU" sz="7200" b="1" dirty="0" smtClean="0">
                <a:solidFill>
                  <a:srgbClr val="C00000"/>
                </a:solidFill>
              </a:rPr>
              <a:t>23</a:t>
            </a:r>
            <a:r>
              <a:rPr lang="ru-RU" sz="7200" b="1" u="none" dirty="0" smtClean="0">
                <a:solidFill>
                  <a:srgbClr val="C00000"/>
                </a:solidFill>
              </a:rPr>
              <a:t> млн</a:t>
            </a:r>
            <a:endParaRPr lang="ru-RU" sz="7200" b="1" u="none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2452" y="2747704"/>
            <a:ext cx="265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пройденных шагов</a:t>
            </a:r>
            <a:endParaRPr lang="ru-RU" sz="2000" dirty="0">
              <a:solidFill>
                <a:srgbClr val="02AE94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74202" y="3780999"/>
            <a:ext cx="3902054" cy="453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200" b="1" dirty="0" smtClean="0">
                <a:solidFill>
                  <a:srgbClr val="C00000"/>
                </a:solidFill>
              </a:rPr>
              <a:t>1 150 </a:t>
            </a:r>
            <a:r>
              <a:rPr lang="ru-RU" sz="7200" b="1" u="none" dirty="0" smtClean="0">
                <a:solidFill>
                  <a:srgbClr val="C00000"/>
                </a:solidFill>
              </a:rPr>
              <a:t>000</a:t>
            </a:r>
            <a:endParaRPr lang="ru-RU" sz="7200" b="1" u="none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1085" y="4403888"/>
            <a:ext cx="28438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затрачено ккал</a:t>
            </a:r>
            <a:endParaRPr lang="ru-RU" sz="2000" dirty="0">
              <a:solidFill>
                <a:srgbClr val="02AE94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8801729" y="0"/>
            <a:ext cx="90751" cy="5152406"/>
            <a:chOff x="8801729" y="0"/>
            <a:chExt cx="90751" cy="5152406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8801729" y="0"/>
              <a:ext cx="90751" cy="515240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801729" y="3854964"/>
              <a:ext cx="90751" cy="12885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50" y="3507854"/>
            <a:ext cx="928935" cy="92893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277578" y="2153034"/>
            <a:ext cx="3249273" cy="453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200" b="1" u="none" dirty="0" smtClean="0">
                <a:solidFill>
                  <a:srgbClr val="C00000"/>
                </a:solidFill>
              </a:rPr>
              <a:t>   800</a:t>
            </a:r>
            <a:r>
              <a:rPr lang="en-US" sz="7200" b="1" u="none" dirty="0" smtClean="0">
                <a:solidFill>
                  <a:srgbClr val="C00000"/>
                </a:solidFill>
              </a:rPr>
              <a:t> </a:t>
            </a:r>
            <a:r>
              <a:rPr lang="ru-RU" sz="7200" b="1" u="none" dirty="0" smtClean="0">
                <a:solidFill>
                  <a:srgbClr val="C00000"/>
                </a:solidFill>
              </a:rPr>
              <a:t>л</a:t>
            </a:r>
            <a:endParaRPr lang="ru-RU" sz="7200" b="1" u="none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24128" y="2747704"/>
            <a:ext cx="2432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бензина </a:t>
            </a:r>
            <a:endParaRPr lang="ru-RU" sz="2000" dirty="0">
              <a:solidFill>
                <a:srgbClr val="02AE94"/>
              </a:solidFill>
            </a:endParaRPr>
          </a:p>
        </p:txBody>
      </p:sp>
      <p:pic>
        <p:nvPicPr>
          <p:cNvPr id="15" name="Picture 2" descr="\\Mac\Home\Desktop\КонгрессЗдрв\Конгресс 2016\Лого\Rezervnaya_kopia_kongress_zdrav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83518"/>
            <a:ext cx="3024336" cy="939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719221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8801729" y="0"/>
            <a:ext cx="90751" cy="5152406"/>
            <a:chOff x="8801729" y="0"/>
            <a:chExt cx="90751" cy="5152406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8801729" y="0"/>
              <a:ext cx="90751" cy="515240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801729" y="3854964"/>
              <a:ext cx="90751" cy="12885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827584" y="2349389"/>
            <a:ext cx="1800200" cy="453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200" b="1" dirty="0" smtClean="0">
                <a:solidFill>
                  <a:srgbClr val="C00000"/>
                </a:solidFill>
              </a:rPr>
              <a:t>4</a:t>
            </a:r>
            <a:r>
              <a:rPr lang="ru-RU" sz="7200" b="1" u="none" dirty="0" smtClean="0">
                <a:solidFill>
                  <a:srgbClr val="C00000"/>
                </a:solidFill>
              </a:rPr>
              <a:t>50</a:t>
            </a:r>
            <a:endParaRPr lang="ru-RU" sz="7200" b="1" u="none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2891720"/>
            <a:ext cx="1544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kern="1000" dirty="0" smtClean="0">
                <a:solidFill>
                  <a:srgbClr val="02AE94"/>
                </a:solidFill>
                <a:ea typeface="Arial Unicode MS" pitchFamily="34" charset="-128"/>
                <a:cs typeface="Arial Unicode MS" pitchFamily="34" charset="-128"/>
              </a:rPr>
              <a:t>волонтеров </a:t>
            </a:r>
            <a:endParaRPr lang="ru-RU" sz="2000" dirty="0">
              <a:solidFill>
                <a:srgbClr val="02AE94"/>
              </a:solidFill>
            </a:endParaRPr>
          </a:p>
        </p:txBody>
      </p:sp>
      <p:pic>
        <p:nvPicPr>
          <p:cNvPr id="9" name="Picture 2" descr="\\Mac\Home\Desktop\КонгрессЗдрв\Конгресс 2016\Лого\Rezervnaya_kopia_kongress_zdra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83518"/>
            <a:ext cx="3024336" cy="939894"/>
          </a:xfrm>
          <a:prstGeom prst="rect">
            <a:avLst/>
          </a:prstGeom>
          <a:noFill/>
        </p:spPr>
      </p:pic>
      <p:pic>
        <p:nvPicPr>
          <p:cNvPr id="1026" name="Picture 2" descr="\\Mac\Home\Desktop\IMG_0410.jpg"/>
          <p:cNvPicPr>
            <a:picLocks noChangeAspect="1" noChangeArrowheads="1"/>
          </p:cNvPicPr>
          <p:nvPr/>
        </p:nvPicPr>
        <p:blipFill>
          <a:blip r:embed="rId4" cstate="print"/>
          <a:srcRect t="22001" b="1997"/>
          <a:stretch>
            <a:fillRect/>
          </a:stretch>
        </p:blipFill>
        <p:spPr bwMode="auto">
          <a:xfrm>
            <a:off x="3131840" y="1563638"/>
            <a:ext cx="5399311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805763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126</Words>
  <Application>Microsoft Office PowerPoint</Application>
  <PresentationFormat>Экран (16:9)</PresentationFormat>
  <Paragraphs>73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[none]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[none]</dc:creator>
  <cp:lastModifiedBy>Стас</cp:lastModifiedBy>
  <cp:revision>324</cp:revision>
  <cp:lastPrinted>2015-11-03T10:08:45Z</cp:lastPrinted>
  <dcterms:created xsi:type="dcterms:W3CDTF">2013-09-02T02:23:32Z</dcterms:created>
  <dcterms:modified xsi:type="dcterms:W3CDTF">2016-11-04T20:25:05Z</dcterms:modified>
</cp:coreProperties>
</file>